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7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8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1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3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4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43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9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18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91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0A83E-683F-4BD2-915C-8DA3033707C4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7F05-D25F-4EF8-81CD-F51C43B7A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9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8334" y="-14987"/>
            <a:ext cx="12252035" cy="6872987"/>
            <a:chOff x="-18334" y="-14987"/>
            <a:chExt cx="12252035" cy="6872987"/>
          </a:xfrm>
        </p:grpSpPr>
        <p:grpSp>
          <p:nvGrpSpPr>
            <p:cNvPr id="50" name="Group 49"/>
            <p:cNvGrpSpPr/>
            <p:nvPr/>
          </p:nvGrpSpPr>
          <p:grpSpPr>
            <a:xfrm>
              <a:off x="-18334" y="-14987"/>
              <a:ext cx="12210334" cy="6872987"/>
              <a:chOff x="0" y="-47981"/>
              <a:chExt cx="12210334" cy="687298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-47981"/>
                <a:ext cx="12210334" cy="6872987"/>
                <a:chOff x="-18334" y="-9156"/>
                <a:chExt cx="12210334" cy="6872987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0" y="0"/>
                  <a:ext cx="12192000" cy="6863831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</p:pic>
            <p:sp>
              <p:nvSpPr>
                <p:cNvPr id="5" name="Rectangle 4"/>
                <p:cNvSpPr/>
                <p:nvPr/>
              </p:nvSpPr>
              <p:spPr>
                <a:xfrm>
                  <a:off x="-18334" y="-9156"/>
                  <a:ext cx="12192000" cy="1129004"/>
                </a:xfrm>
                <a:prstGeom prst="rect">
                  <a:avLst/>
                </a:prstGeom>
                <a:solidFill>
                  <a:srgbClr val="00B0F0"/>
                </a:solidFill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5400" dirty="0" smtClean="0"/>
                    <a:t>MSR-Houston CCW Layout</a:t>
                  </a:r>
                  <a:endParaRPr lang="en-US" sz="5400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 rot="20608323">
                  <a:off x="6549605" y="4013590"/>
                  <a:ext cx="2015412" cy="444166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 rot="21373951">
                  <a:off x="345231" y="3480070"/>
                  <a:ext cx="307911" cy="283763"/>
                </a:xfrm>
                <a:prstGeom prst="rect">
                  <a:avLst/>
                </a:prstGeom>
                <a:noFill/>
                <a:ln w="28575"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" name="Rectangle 12"/>
              <p:cNvSpPr/>
              <p:nvPr/>
            </p:nvSpPr>
            <p:spPr>
              <a:xfrm rot="20588395">
                <a:off x="8261876" y="4770524"/>
                <a:ext cx="276128" cy="289585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20614620">
                <a:off x="9301343" y="4119925"/>
                <a:ext cx="674229" cy="555993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67987">
                <a:off x="9509209" y="3434944"/>
                <a:ext cx="1253311" cy="411983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570749">
                <a:off x="6130819" y="2520028"/>
                <a:ext cx="1427584" cy="318270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096352">
                <a:off x="1362269" y="4601375"/>
                <a:ext cx="382555" cy="317241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Triangle 20"/>
              <p:cNvSpPr/>
              <p:nvPr/>
            </p:nvSpPr>
            <p:spPr>
              <a:xfrm rot="9933094">
                <a:off x="6973916" y="4780542"/>
                <a:ext cx="1115805" cy="557002"/>
              </a:xfrm>
              <a:prstGeom prst="rtTriangle">
                <a:avLst/>
              </a:prstGeom>
              <a:solidFill>
                <a:schemeClr val="accent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Triangle 21"/>
              <p:cNvSpPr/>
              <p:nvPr/>
            </p:nvSpPr>
            <p:spPr>
              <a:xfrm rot="20686442">
                <a:off x="4864508" y="2852943"/>
                <a:ext cx="1425661" cy="676883"/>
              </a:xfrm>
              <a:prstGeom prst="rtTriangle">
                <a:avLst/>
              </a:prstGeom>
              <a:solidFill>
                <a:schemeClr val="accent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ight Triangle 23"/>
              <p:cNvSpPr/>
              <p:nvPr/>
            </p:nvSpPr>
            <p:spPr>
              <a:xfrm rot="20710400">
                <a:off x="7178163" y="3347528"/>
                <a:ext cx="991217" cy="430286"/>
              </a:xfrm>
              <a:prstGeom prst="rtTriangle">
                <a:avLst/>
              </a:prstGeom>
              <a:solidFill>
                <a:schemeClr val="accent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 Single Corner Rectangle 24"/>
              <p:cNvSpPr/>
              <p:nvPr/>
            </p:nvSpPr>
            <p:spPr>
              <a:xfrm rot="289968">
                <a:off x="2669918" y="6104263"/>
                <a:ext cx="1466313" cy="354564"/>
              </a:xfrm>
              <a:prstGeom prst="round1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ight Triangle 25"/>
              <p:cNvSpPr/>
              <p:nvPr/>
            </p:nvSpPr>
            <p:spPr>
              <a:xfrm rot="20637106">
                <a:off x="8649960" y="3624176"/>
                <a:ext cx="832510" cy="397894"/>
              </a:xfrm>
              <a:prstGeom prst="rtTriangle">
                <a:avLst/>
              </a:prstGeom>
              <a:solidFill>
                <a:srgbClr val="FFFF00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564308" y="2788495"/>
                <a:ext cx="1329169" cy="1640233"/>
              </a:xfrm>
              <a:custGeom>
                <a:avLst/>
                <a:gdLst>
                  <a:gd name="connsiteX0" fmla="*/ 0 w 1259633"/>
                  <a:gd name="connsiteY0" fmla="*/ 0 h 1567543"/>
                  <a:gd name="connsiteX1" fmla="*/ 895739 w 1259633"/>
                  <a:gd name="connsiteY1" fmla="*/ 158621 h 1567543"/>
                  <a:gd name="connsiteX2" fmla="*/ 1259633 w 1259633"/>
                  <a:gd name="connsiteY2" fmla="*/ 1567543 h 1567543"/>
                  <a:gd name="connsiteX3" fmla="*/ 251926 w 1259633"/>
                  <a:gd name="connsiteY3" fmla="*/ 1352939 h 1567543"/>
                  <a:gd name="connsiteX4" fmla="*/ 0 w 1259633"/>
                  <a:gd name="connsiteY4" fmla="*/ 0 h 156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9633" h="1567543">
                    <a:moveTo>
                      <a:pt x="0" y="0"/>
                    </a:moveTo>
                    <a:lnTo>
                      <a:pt x="895739" y="158621"/>
                    </a:lnTo>
                    <a:lnTo>
                      <a:pt x="1259633" y="1567543"/>
                    </a:lnTo>
                    <a:lnTo>
                      <a:pt x="251926" y="13529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535525">
                <a:off x="10854844" y="3274118"/>
                <a:ext cx="965664" cy="342553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582249">
                <a:off x="10825726" y="3303884"/>
                <a:ext cx="1024639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Control Tower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21136720">
                <a:off x="1297707" y="4585849"/>
                <a:ext cx="511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</a:rPr>
                  <a:t>Gas </a:t>
                </a:r>
              </a:p>
              <a:p>
                <a:pPr algn="ctr"/>
                <a:r>
                  <a:rPr lang="en-US" sz="900" b="1" dirty="0" smtClean="0">
                    <a:solidFill>
                      <a:schemeClr val="bg1"/>
                    </a:solidFill>
                  </a:rPr>
                  <a:t>Pumps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585539">
                <a:off x="9920323" y="3473762"/>
                <a:ext cx="59343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Grid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20611941">
                <a:off x="8094702" y="4512360"/>
                <a:ext cx="829073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b="1" dirty="0" smtClean="0">
                    <a:solidFill>
                      <a:schemeClr val="bg1"/>
                    </a:solidFill>
                  </a:rPr>
                  <a:t>Bathrooms</a:t>
                </a:r>
                <a:endParaRPr lang="en-US" sz="11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20617729">
                <a:off x="6994393" y="3949324"/>
                <a:ext cx="10518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Awnings 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20678123">
                <a:off x="9227447" y="4168515"/>
                <a:ext cx="90487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000" b="1" dirty="0" smtClean="0">
                    <a:solidFill>
                      <a:schemeClr val="bg1"/>
                    </a:solidFill>
                  </a:rPr>
                  <a:t>Break Room  </a:t>
                </a:r>
                <a:r>
                  <a:rPr lang="en-US" sz="1000" b="1" dirty="0" smtClean="0"/>
                  <a:t>Classroom</a:t>
                </a:r>
                <a:endParaRPr lang="en-US" sz="1000" b="1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252136">
                <a:off x="2668895" y="6101066"/>
                <a:ext cx="1366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/>
                  <a:t>MSR Karting</a:t>
                </a:r>
                <a:endParaRPr lang="en-US" b="1" dirty="0"/>
              </a:p>
            </p:txBody>
          </p:sp>
          <p:sp>
            <p:nvSpPr>
              <p:cNvPr id="40" name="Left-Right Arrow 39"/>
              <p:cNvSpPr/>
              <p:nvPr/>
            </p:nvSpPr>
            <p:spPr>
              <a:xfrm rot="21104323">
                <a:off x="81452" y="3980952"/>
                <a:ext cx="780433" cy="459521"/>
              </a:xfrm>
              <a:prstGeom prst="leftRightArrow">
                <a:avLst/>
              </a:prstGeom>
              <a:noFill/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21084882">
                <a:off x="58257" y="4088329"/>
                <a:ext cx="838691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b="1" dirty="0" smtClean="0">
                    <a:solidFill>
                      <a:schemeClr val="bg1"/>
                    </a:solidFill>
                  </a:rPr>
                  <a:t>Entrance/Exit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659126" flipV="1">
                <a:off x="5657914" y="4617335"/>
                <a:ext cx="815307" cy="154265"/>
              </a:xfrm>
              <a:prstGeom prst="rect">
                <a:avLst/>
              </a:prstGeom>
              <a:solidFill>
                <a:schemeClr val="accent6"/>
              </a:solidFill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 rot="20644314">
                <a:off x="8606663" y="3834482"/>
                <a:ext cx="74892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Instructors</a:t>
                </a:r>
                <a:endParaRPr lang="en-US" sz="1000" dirty="0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1129004" y="1194318"/>
                <a:ext cx="1296955" cy="1567543"/>
              </a:xfrm>
              <a:custGeom>
                <a:avLst/>
                <a:gdLst>
                  <a:gd name="connsiteX0" fmla="*/ 0 w 1296955"/>
                  <a:gd name="connsiteY0" fmla="*/ 9331 h 1567543"/>
                  <a:gd name="connsiteX1" fmla="*/ 121298 w 1296955"/>
                  <a:gd name="connsiteY1" fmla="*/ 1567543 h 1567543"/>
                  <a:gd name="connsiteX2" fmla="*/ 1296955 w 1296955"/>
                  <a:gd name="connsiteY2" fmla="*/ 1017037 h 1567543"/>
                  <a:gd name="connsiteX3" fmla="*/ 737118 w 1296955"/>
                  <a:gd name="connsiteY3" fmla="*/ 0 h 1567543"/>
                  <a:gd name="connsiteX4" fmla="*/ 0 w 1296955"/>
                  <a:gd name="connsiteY4" fmla="*/ 9331 h 156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96955" h="1567543">
                    <a:moveTo>
                      <a:pt x="0" y="9331"/>
                    </a:moveTo>
                    <a:lnTo>
                      <a:pt x="121298" y="1567543"/>
                    </a:lnTo>
                    <a:lnTo>
                      <a:pt x="1296955" y="1017037"/>
                    </a:lnTo>
                    <a:lnTo>
                      <a:pt x="737118" y="0"/>
                    </a:lnTo>
                    <a:lnTo>
                      <a:pt x="0" y="9331"/>
                    </a:lnTo>
                    <a:close/>
                  </a:path>
                </a:pathLst>
              </a:custGeom>
              <a:ln w="28575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Bent Arrow 44"/>
              <p:cNvSpPr/>
              <p:nvPr/>
            </p:nvSpPr>
            <p:spPr>
              <a:xfrm rot="5997936">
                <a:off x="5577256" y="2090422"/>
                <a:ext cx="578075" cy="485192"/>
              </a:xfrm>
              <a:prstGeom prst="bentArrow">
                <a:avLst/>
              </a:prstGeom>
              <a:solidFill>
                <a:srgbClr val="FF0000"/>
              </a:solidFill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515878">
                <a:off x="10827617" y="3596003"/>
                <a:ext cx="586552" cy="240737"/>
              </a:xfrm>
              <a:prstGeom prst="rightArrow">
                <a:avLst/>
              </a:prstGeom>
              <a:solidFill>
                <a:srgbClr val="FF0000"/>
              </a:solidFill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 rot="570003">
                <a:off x="3710530" y="3213794"/>
                <a:ext cx="122765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Track cars parking (green areas)</a:t>
                </a:r>
                <a:endParaRPr lang="en-US" sz="1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183400" y="1744749"/>
                <a:ext cx="12969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Trailer and track parking</a:t>
                </a:r>
                <a:endParaRPr lang="en-US" sz="140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20645330">
                <a:off x="6608129" y="4155910"/>
                <a:ext cx="20074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1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                </a:t>
                </a:r>
                <a:r>
                  <a:rPr lang="en-US" sz="1400" dirty="0" smtClean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               24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 rot="483736">
              <a:off x="4120994" y="1845412"/>
              <a:ext cx="15082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Track exit to paddock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 rot="574628">
              <a:off x="11273182" y="3733005"/>
              <a:ext cx="9605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chemeClr val="bg1"/>
                  </a:solidFill>
                </a:rPr>
                <a:t>Track entrance</a:t>
              </a:r>
              <a:endParaRPr lang="en-US" sz="1000" dirty="0">
                <a:solidFill>
                  <a:schemeClr val="bg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 rot="537193">
              <a:off x="11406568" y="2714026"/>
              <a:ext cx="128329" cy="60649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02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37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Pagan, Reynaldo J</dc:creator>
  <cp:lastModifiedBy>Windows User</cp:lastModifiedBy>
  <cp:revision>33</cp:revision>
  <dcterms:created xsi:type="dcterms:W3CDTF">2017-08-15T13:42:55Z</dcterms:created>
  <dcterms:modified xsi:type="dcterms:W3CDTF">2021-11-28T18:04:35Z</dcterms:modified>
</cp:coreProperties>
</file>